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he Seasons" charset="1" panose="00000000000000000000"/>
      <p:regular r:id="rId22"/>
    </p:embeddedFont>
    <p:embeddedFont>
      <p:font typeface="IBM Plex Sans" charset="1" panose="020B0503050203000203"/>
      <p:regular r:id="rId23"/>
    </p:embeddedFont>
    <p:embeddedFont>
      <p:font typeface="Garet Italics" charset="1" panose="00000000000000000000"/>
      <p:regular r:id="rId24"/>
    </p:embeddedFont>
    <p:embeddedFont>
      <p:font typeface="The Seaso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6215" r="0" b="22905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351805" y="1558227"/>
            <a:ext cx="11584389" cy="1960266"/>
            <a:chOff x="0" y="0"/>
            <a:chExt cx="15445852" cy="26136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55096" y="-266700"/>
              <a:ext cx="15135660" cy="2117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84"/>
                </a:lnSpc>
              </a:pPr>
              <a:r>
                <a:rPr lang="en-US" sz="9131" spc="730">
                  <a:solidFill>
                    <a:srgbClr val="FFA14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PIZZA SALES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84413"/>
              <a:ext cx="15445852" cy="829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1"/>
                </a:lnSpc>
              </a:pPr>
              <a:r>
                <a:rPr lang="en-US" sz="3779" spc="3023">
                  <a:solidFill>
                    <a:srgbClr val="FFA14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ANALYSIS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686122" y="4356693"/>
            <a:ext cx="691575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49">
                <a:solidFill>
                  <a:srgbClr val="FFA140"/>
                </a:solidFill>
                <a:latin typeface="Garet Italics"/>
                <a:ea typeface="Garet Italics"/>
                <a:cs typeface="Garet Italics"/>
                <a:sym typeface="Garet Italics"/>
              </a:rPr>
              <a:t>SQL and Data Analysis Skills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6449" y="2196139"/>
            <a:ext cx="14975102" cy="5894722"/>
          </a:xfrm>
          <a:custGeom>
            <a:avLst/>
            <a:gdLst/>
            <a:ahLst/>
            <a:cxnLst/>
            <a:rect r="r" b="b" t="t" l="l"/>
            <a:pathLst>
              <a:path h="5894722" w="14975102">
                <a:moveTo>
                  <a:pt x="0" y="0"/>
                </a:moveTo>
                <a:lnTo>
                  <a:pt x="14975102" y="0"/>
                </a:lnTo>
                <a:lnTo>
                  <a:pt x="14975102" y="5894722"/>
                </a:lnTo>
                <a:lnTo>
                  <a:pt x="0" y="589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4522" y="406455"/>
            <a:ext cx="13318957" cy="9474090"/>
          </a:xfrm>
          <a:custGeom>
            <a:avLst/>
            <a:gdLst/>
            <a:ahLst/>
            <a:cxnLst/>
            <a:rect r="r" b="b" t="t" l="l"/>
            <a:pathLst>
              <a:path h="9474090" w="13318957">
                <a:moveTo>
                  <a:pt x="0" y="0"/>
                </a:moveTo>
                <a:lnTo>
                  <a:pt x="13318956" y="0"/>
                </a:lnTo>
                <a:lnTo>
                  <a:pt x="13318956" y="9474090"/>
                </a:lnTo>
                <a:lnTo>
                  <a:pt x="0" y="94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3193" y="1780290"/>
            <a:ext cx="15941615" cy="6726420"/>
          </a:xfrm>
          <a:custGeom>
            <a:avLst/>
            <a:gdLst/>
            <a:ahLst/>
            <a:cxnLst/>
            <a:rect r="r" b="b" t="t" l="l"/>
            <a:pathLst>
              <a:path h="6726420" w="15941615">
                <a:moveTo>
                  <a:pt x="0" y="0"/>
                </a:moveTo>
                <a:lnTo>
                  <a:pt x="15941614" y="0"/>
                </a:lnTo>
                <a:lnTo>
                  <a:pt x="15941614" y="6726420"/>
                </a:lnTo>
                <a:lnTo>
                  <a:pt x="0" y="672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47419" y="680794"/>
            <a:ext cx="9793161" cy="8925413"/>
          </a:xfrm>
          <a:custGeom>
            <a:avLst/>
            <a:gdLst/>
            <a:ahLst/>
            <a:cxnLst/>
            <a:rect r="r" b="b" t="t" l="l"/>
            <a:pathLst>
              <a:path h="8925413" w="9793161">
                <a:moveTo>
                  <a:pt x="0" y="0"/>
                </a:moveTo>
                <a:lnTo>
                  <a:pt x="9793162" y="0"/>
                </a:lnTo>
                <a:lnTo>
                  <a:pt x="9793162" y="8925412"/>
                </a:lnTo>
                <a:lnTo>
                  <a:pt x="0" y="892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82730" y="547715"/>
            <a:ext cx="7922540" cy="9191569"/>
          </a:xfrm>
          <a:custGeom>
            <a:avLst/>
            <a:gdLst/>
            <a:ahLst/>
            <a:cxnLst/>
            <a:rect r="r" b="b" t="t" l="l"/>
            <a:pathLst>
              <a:path h="9191569" w="7922540">
                <a:moveTo>
                  <a:pt x="0" y="0"/>
                </a:moveTo>
                <a:lnTo>
                  <a:pt x="7922540" y="0"/>
                </a:lnTo>
                <a:lnTo>
                  <a:pt x="7922540" y="9191570"/>
                </a:lnTo>
                <a:lnTo>
                  <a:pt x="0" y="919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6467" y="509555"/>
            <a:ext cx="9835065" cy="9267890"/>
          </a:xfrm>
          <a:custGeom>
            <a:avLst/>
            <a:gdLst/>
            <a:ahLst/>
            <a:cxnLst/>
            <a:rect r="r" b="b" t="t" l="l"/>
            <a:pathLst>
              <a:path h="9267890" w="9835065">
                <a:moveTo>
                  <a:pt x="0" y="0"/>
                </a:moveTo>
                <a:lnTo>
                  <a:pt x="9835066" y="0"/>
                </a:lnTo>
                <a:lnTo>
                  <a:pt x="9835066" y="9267890"/>
                </a:lnTo>
                <a:lnTo>
                  <a:pt x="0" y="9267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89" r="0" b="34589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042022" y="2034792"/>
            <a:ext cx="14203955" cy="215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1"/>
              </a:lnSpc>
            </a:pPr>
            <a:r>
              <a:rPr lang="en-US" sz="12854" spc="128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12445" cy="10287000"/>
            <a:chOff x="0" y="0"/>
            <a:chExt cx="1001659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298" r="0" b="4298"/>
            <a:stretch>
              <a:fillRect/>
            </a:stretch>
          </p:blipFill>
          <p:spPr>
            <a:xfrm flipH="false" flipV="false">
              <a:off x="0" y="0"/>
              <a:ext cx="1001659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144000" y="358000"/>
            <a:ext cx="5901231" cy="157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9"/>
              </a:lnSpc>
              <a:spcBef>
                <a:spcPct val="0"/>
              </a:spcBef>
            </a:pPr>
            <a:r>
              <a:rPr lang="en-US" sz="8607" spc="8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114675"/>
            <a:ext cx="7209205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Welcome to our pizza sales analysis presentation! In this, we’ll delve into the data behind pizza orders, revenue trends, and top-performing pizza types. 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Let’s explore the delicious insights that await!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9264" y="5412440"/>
            <a:ext cx="11917736" cy="4779310"/>
          </a:xfrm>
          <a:custGeom>
            <a:avLst/>
            <a:gdLst/>
            <a:ahLst/>
            <a:cxnLst/>
            <a:rect r="r" b="b" t="t" l="l"/>
            <a:pathLst>
              <a:path h="4779310" w="11917736">
                <a:moveTo>
                  <a:pt x="0" y="0"/>
                </a:moveTo>
                <a:lnTo>
                  <a:pt x="11917736" y="0"/>
                </a:lnTo>
                <a:lnTo>
                  <a:pt x="11917736" y="4779310"/>
                </a:lnTo>
                <a:lnTo>
                  <a:pt x="0" y="477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6" t="0" r="-17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37929" y="95250"/>
            <a:ext cx="4687349" cy="5143500"/>
          </a:xfrm>
          <a:custGeom>
            <a:avLst/>
            <a:gdLst/>
            <a:ahLst/>
            <a:cxnLst/>
            <a:rect r="r" b="b" t="t" l="l"/>
            <a:pathLst>
              <a:path h="5143500" w="4687349">
                <a:moveTo>
                  <a:pt x="0" y="0"/>
                </a:moveTo>
                <a:lnTo>
                  <a:pt x="4687349" y="0"/>
                </a:lnTo>
                <a:lnTo>
                  <a:pt x="468734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9007" y="95250"/>
            <a:ext cx="5012363" cy="5143500"/>
          </a:xfrm>
          <a:custGeom>
            <a:avLst/>
            <a:gdLst/>
            <a:ahLst/>
            <a:cxnLst/>
            <a:rect r="r" b="b" t="t" l="l"/>
            <a:pathLst>
              <a:path h="5143500" w="5012363">
                <a:moveTo>
                  <a:pt x="0" y="0"/>
                </a:moveTo>
                <a:lnTo>
                  <a:pt x="5012362" y="0"/>
                </a:lnTo>
                <a:lnTo>
                  <a:pt x="501236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7795" y="5412440"/>
            <a:ext cx="3878293" cy="4779310"/>
          </a:xfrm>
          <a:custGeom>
            <a:avLst/>
            <a:gdLst/>
            <a:ahLst/>
            <a:cxnLst/>
            <a:rect r="r" b="b" t="t" l="l"/>
            <a:pathLst>
              <a:path h="4779310" w="3878293">
                <a:moveTo>
                  <a:pt x="0" y="0"/>
                </a:moveTo>
                <a:lnTo>
                  <a:pt x="3878293" y="0"/>
                </a:lnTo>
                <a:lnTo>
                  <a:pt x="3878293" y="4779310"/>
                </a:lnTo>
                <a:lnTo>
                  <a:pt x="0" y="4779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4782" y="857250"/>
            <a:ext cx="5120989" cy="323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574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DATABASES</a:t>
            </a:r>
          </a:p>
          <a:p>
            <a:pPr algn="ctr">
              <a:lnSpc>
                <a:spcPts val="8610"/>
              </a:lnSpc>
            </a:pPr>
            <a:r>
              <a:rPr lang="en-US" sz="574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 ANALYSIS</a:t>
            </a:r>
          </a:p>
          <a:p>
            <a:pPr algn="ctr">
              <a:lnSpc>
                <a:spcPts val="8610"/>
              </a:lnSpc>
              <a:spcBef>
                <a:spcPct val="0"/>
              </a:spcBef>
            </a:pPr>
            <a:r>
              <a:rPr lang="en-US" sz="574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PIZZA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480" y="592720"/>
            <a:ext cx="17853039" cy="2930559"/>
          </a:xfrm>
          <a:custGeom>
            <a:avLst/>
            <a:gdLst/>
            <a:ahLst/>
            <a:cxnLst/>
            <a:rect r="r" b="b" t="t" l="l"/>
            <a:pathLst>
              <a:path h="2930559" w="17853039">
                <a:moveTo>
                  <a:pt x="0" y="0"/>
                </a:moveTo>
                <a:lnTo>
                  <a:pt x="17853040" y="0"/>
                </a:lnTo>
                <a:lnTo>
                  <a:pt x="17853040" y="2930559"/>
                </a:lnTo>
                <a:lnTo>
                  <a:pt x="0" y="293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480" y="3998024"/>
            <a:ext cx="17853039" cy="5765044"/>
          </a:xfrm>
          <a:custGeom>
            <a:avLst/>
            <a:gdLst/>
            <a:ahLst/>
            <a:cxnLst/>
            <a:rect r="r" b="b" t="t" l="l"/>
            <a:pathLst>
              <a:path h="5765044" w="17853039">
                <a:moveTo>
                  <a:pt x="0" y="0"/>
                </a:moveTo>
                <a:lnTo>
                  <a:pt x="17853040" y="0"/>
                </a:lnTo>
                <a:lnTo>
                  <a:pt x="17853040" y="5765044"/>
                </a:lnTo>
                <a:lnTo>
                  <a:pt x="0" y="5765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9742" y="1381161"/>
            <a:ext cx="16508516" cy="7524679"/>
          </a:xfrm>
          <a:custGeom>
            <a:avLst/>
            <a:gdLst/>
            <a:ahLst/>
            <a:cxnLst/>
            <a:rect r="r" b="b" t="t" l="l"/>
            <a:pathLst>
              <a:path h="7524679" w="16508516">
                <a:moveTo>
                  <a:pt x="0" y="0"/>
                </a:moveTo>
                <a:lnTo>
                  <a:pt x="16508516" y="0"/>
                </a:lnTo>
                <a:lnTo>
                  <a:pt x="16508516" y="7524678"/>
                </a:lnTo>
                <a:lnTo>
                  <a:pt x="0" y="752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88148"/>
            <a:ext cx="16230600" cy="5910703"/>
          </a:xfrm>
          <a:custGeom>
            <a:avLst/>
            <a:gdLst/>
            <a:ahLst/>
            <a:cxnLst/>
            <a:rect r="r" b="b" t="t" l="l"/>
            <a:pathLst>
              <a:path h="5910703" w="16230600">
                <a:moveTo>
                  <a:pt x="0" y="0"/>
                </a:moveTo>
                <a:lnTo>
                  <a:pt x="16230600" y="0"/>
                </a:lnTo>
                <a:lnTo>
                  <a:pt x="16230600" y="5910704"/>
                </a:lnTo>
                <a:lnTo>
                  <a:pt x="0" y="5910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3218" y="1164740"/>
            <a:ext cx="15941565" cy="7957520"/>
          </a:xfrm>
          <a:custGeom>
            <a:avLst/>
            <a:gdLst/>
            <a:ahLst/>
            <a:cxnLst/>
            <a:rect r="r" b="b" t="t" l="l"/>
            <a:pathLst>
              <a:path h="7957520" w="15941565">
                <a:moveTo>
                  <a:pt x="0" y="0"/>
                </a:moveTo>
                <a:lnTo>
                  <a:pt x="15941564" y="0"/>
                </a:lnTo>
                <a:lnTo>
                  <a:pt x="15941564" y="7957520"/>
                </a:lnTo>
                <a:lnTo>
                  <a:pt x="0" y="7957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8384" y="1693098"/>
            <a:ext cx="15171232" cy="6900804"/>
          </a:xfrm>
          <a:custGeom>
            <a:avLst/>
            <a:gdLst/>
            <a:ahLst/>
            <a:cxnLst/>
            <a:rect r="r" b="b" t="t" l="l"/>
            <a:pathLst>
              <a:path h="6900804" w="15171232">
                <a:moveTo>
                  <a:pt x="0" y="0"/>
                </a:moveTo>
                <a:lnTo>
                  <a:pt x="15171232" y="0"/>
                </a:lnTo>
                <a:lnTo>
                  <a:pt x="15171232" y="6900804"/>
                </a:lnTo>
                <a:lnTo>
                  <a:pt x="0" y="6900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1494" y="883197"/>
            <a:ext cx="14745013" cy="8520606"/>
          </a:xfrm>
          <a:custGeom>
            <a:avLst/>
            <a:gdLst/>
            <a:ahLst/>
            <a:cxnLst/>
            <a:rect r="r" b="b" t="t" l="l"/>
            <a:pathLst>
              <a:path h="8520606" w="14745013">
                <a:moveTo>
                  <a:pt x="0" y="0"/>
                </a:moveTo>
                <a:lnTo>
                  <a:pt x="14745012" y="0"/>
                </a:lnTo>
                <a:lnTo>
                  <a:pt x="14745012" y="8520606"/>
                </a:lnTo>
                <a:lnTo>
                  <a:pt x="0" y="8520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DAGMiTp99hA</dc:identifier>
  <dcterms:modified xsi:type="dcterms:W3CDTF">2011-08-01T06:04:30Z</dcterms:modified>
  <cp:revision>1</cp:revision>
  <dc:title>Pizza Sales</dc:title>
</cp:coreProperties>
</file>